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1.png" ContentType="image/png"/>
  <Override PartName="/ppt/media/image6.wmf" ContentType="image/x-wmf"/>
  <Override PartName="/ppt/media/image10.png" ContentType="image/png"/>
  <Override PartName="/ppt/media/image13.wmf" ContentType="image/x-wmf"/>
  <Override PartName="/ppt/media/image8.wmf" ContentType="image/x-wmf"/>
  <Override PartName="/ppt/media/image12.wmf" ContentType="image/x-wmf"/>
  <Override PartName="/ppt/media/image4.png" ContentType="image/png"/>
  <Override PartName="/ppt/media/image7.wmf" ContentType="image/x-wmf"/>
  <Override PartName="/ppt/media/image9.wmf" ContentType="image/x-wmf"/>
  <Override PartName="/ppt/media/image22.png" ContentType="image/png"/>
  <Override PartName="/ppt/media/image3.wmf" ContentType="image/x-wmf"/>
  <Override PartName="/ppt/media/image21.png" ContentType="image/png"/>
  <Override PartName="/ppt/media/image19.png" ContentType="image/png"/>
  <Override PartName="/ppt/media/image2.wmf" ContentType="image/x-wmf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wmf" ContentType="image/x-wmf"/>
  <Override PartName="/ppt/media/image5.jpeg" ContentType="image/jpeg"/>
  <Override PartName="/ppt/media/image1.wmf" ContentType="image/x-wmf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5C4FB88-906A-43F7-A030-2F9DD46DDE2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1CDA59-C372-417D-9CB3-827CA397EDA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6600" cy="342360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1E1AE1-ED0F-4D00-98FA-151D616BC6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11E433-E49D-4C2A-900E-7B84018CE9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CC40AA-62AC-4DAD-B649-4440E03822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3255A0-FBFB-48E5-AACE-D20102864C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0292B3-F81D-4C58-875F-17F44674DC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6000" cy="529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FECEA1-AD76-4AB2-8BEB-6EDBA294B3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13D435-3881-42EF-95E4-0720E80B83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5B5FAE-49FC-4774-89B5-A55FACD2AA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B0744C-4941-4E22-997D-D910418152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AF6C8D-9DD8-4B69-935A-B8B7BD79B2C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94ECEA-55AA-4A2A-B6C4-06FDC459062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03A7E8-A97D-42D9-A91A-5AF6CF1B50C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7A2A8C-F521-4399-A3F4-6E88ECEEE9A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7E0011-9304-4E16-823A-C0D4E1C375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7043C3-3DF3-46E5-80BE-A266735F4B5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C7EBAC-4DB7-400C-BA6C-EC18F052E7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4C6772-F590-4D4E-B297-87587440AD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6000" cy="529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4FC79A-AD81-453B-9F43-4D2D4FD028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015278-86E4-4EE8-A677-31A4E2EB80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D82E64-90AB-4E2A-9AE8-C5F1E0D40C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CD7876-A827-4B7F-A577-719F24086A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E5EBE3-6DAA-43C3-91FB-011F4CDBD1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0EA76D3-9572-4F7C-BC9B-FD2D0934071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697B92-84A6-4EBB-8303-AC2AA0440E6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6000" cy="529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0080" cy="47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8320" cy="47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B7C2E23F-CAC5-4622-988C-C186D56C439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8320" cy="47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0080" cy="47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8320" cy="47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CAE384B7-A78A-4E2F-9E3C-9E3F689731D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8320" cy="47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wmf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9680" cy="684720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7000" cy="1464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4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5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6480" cy="43826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685800" y="1416600"/>
            <a:ext cx="7542360" cy="21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linear system has eigenvalues -2+3i, and -2-3i. The initial response of the system will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Be constant for any initial condition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Exhibit decaying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Exhibit diverging (growing)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Grow exponentially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Decay exponentially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5444280" y="2514600"/>
            <a:ext cx="2019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5 + 6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800600" y="2286000"/>
            <a:ext cx="4336920" cy="238932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4615200" cy="4113720"/>
          </a:xfrm>
          <a:prstGeom prst="rect">
            <a:avLst/>
          </a:prstGeom>
          <a:ln w="0">
            <a:noFill/>
          </a:ln>
        </p:spPr>
      </p:pic>
      <p:sp>
        <p:nvSpPr>
          <p:cNvPr id="182" name=""/>
          <p:cNvSpPr/>
          <p:nvPr/>
        </p:nvSpPr>
        <p:spPr>
          <a:xfrm>
            <a:off x="965160" y="5597280"/>
            <a:ext cx="20059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5486400" y="4800600"/>
            <a:ext cx="20318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MC7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989360" y="0"/>
            <a:ext cx="5554080" cy="457164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914400" y="4572000"/>
            <a:ext cx="44672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What q does this response correspond to?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A) [   1,   0,    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B) [   0,   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C) [0.5,   0,    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4800600" y="5112720"/>
            <a:ext cx="17074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D) [  0,  -1,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E) [0.5,   0,  -1]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MC8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a conventional aircraft flies into a </a:t>
            </a:r>
            <a:r>
              <a:rPr b="0" lang="en-US" sz="3200" spc="-1" strike="noStrike">
                <a:latin typeface="Arial"/>
              </a:rPr>
              <a:t>thermal updraft, which of the following </a:t>
            </a:r>
            <a:r>
              <a:rPr b="0" lang="en-US" sz="3200" spc="-1" strike="noStrike">
                <a:latin typeface="Arial"/>
              </a:rPr>
              <a:t>best describes its response?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A) A phugoid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B) A short period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C) A phugoid oscillation that quickly </a:t>
            </a:r>
            <a:r>
              <a:rPr b="0" lang="en-US" sz="3200" spc="-1" strike="noStrike">
                <a:latin typeface="Arial"/>
              </a:rPr>
              <a:t>decays, followed by a short period </a:t>
            </a:r>
            <a:r>
              <a:rPr b="0" lang="en-US" sz="3200" spc="-1" strike="noStrike">
                <a:latin typeface="Arial"/>
              </a:rPr>
              <a:t>oscillation that decays more slowly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D) A short-period oscillation that decays </a:t>
            </a:r>
            <a:r>
              <a:rPr b="0" lang="en-US" sz="3200" spc="-1" strike="noStrike">
                <a:latin typeface="Arial"/>
              </a:rPr>
              <a:t>quickly, followed by a phugoid oscillation </a:t>
            </a:r>
            <a:r>
              <a:rPr b="0" lang="en-US" sz="3200" spc="-1" strike="noStrike">
                <a:latin typeface="Arial"/>
              </a:rPr>
              <a:t>that decays more slowly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4200" cy="729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1292400" y="2444400"/>
            <a:ext cx="64216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4200" cy="729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" name="TextBox 5"/>
          <p:cNvSpPr/>
          <p:nvPr/>
        </p:nvSpPr>
        <p:spPr>
          <a:xfrm>
            <a:off x="4545000" y="1454400"/>
            <a:ext cx="43344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799440" cy="115560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2120" cy="29952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1828800" y="3657600"/>
            <a:ext cx="54831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4200" cy="729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TextBox 5"/>
          <p:cNvSpPr/>
          <p:nvPr/>
        </p:nvSpPr>
        <p:spPr>
          <a:xfrm>
            <a:off x="4545000" y="837360"/>
            <a:ext cx="43344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799440" cy="115560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2120" cy="299520"/>
          </a:xfrm>
          <a:prstGeom prst="rect">
            <a:avLst/>
          </a:prstGeom>
          <a:ln w="0">
            <a:noFill/>
          </a:ln>
        </p:spPr>
      </p:pic>
      <p:sp>
        <p:nvSpPr>
          <p:cNvPr id="147" name="TextBox 7"/>
          <p:cNvSpPr/>
          <p:nvPr/>
        </p:nvSpPr>
        <p:spPr>
          <a:xfrm>
            <a:off x="3200400" y="5244120"/>
            <a:ext cx="27475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8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69920" y="4311720"/>
            <a:ext cx="2840040" cy="768960"/>
          </a:xfrm>
          <a:prstGeom prst="rect">
            <a:avLst/>
          </a:prstGeom>
          <a:ln w="9525">
            <a:noFill/>
          </a:ln>
        </p:spPr>
      </p:pic>
      <p:sp>
        <p:nvSpPr>
          <p:cNvPr id="149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29760" y="3960000"/>
            <a:ext cx="2840040" cy="768960"/>
          </a:xfrm>
          <a:prstGeom prst="rect">
            <a:avLst/>
          </a:prstGeom>
          <a:ln w="9525">
            <a:noFill/>
          </a:ln>
        </p:spPr>
      </p:pic>
      <p:sp>
        <p:nvSpPr>
          <p:cNvPr id="153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Box 18"/>
          <p:cNvSpPr/>
          <p:nvPr/>
        </p:nvSpPr>
        <p:spPr>
          <a:xfrm>
            <a:off x="371880" y="2408400"/>
            <a:ext cx="86014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7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2120" cy="29952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4"/>
          <p:cNvSpPr/>
          <p:nvPr/>
        </p:nvSpPr>
        <p:spPr>
          <a:xfrm>
            <a:off x="225000" y="2307600"/>
            <a:ext cx="8748720" cy="38836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59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2120" cy="23580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2120" cy="235800"/>
          </a:xfrm>
          <a:prstGeom prst="rect">
            <a:avLst/>
          </a:prstGeom>
          <a:ln w="0">
            <a:noFill/>
          </a:ln>
        </p:spPr>
      </p:pic>
      <p:sp>
        <p:nvSpPr>
          <p:cNvPr id="161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4600" cy="111060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/>
          <p:nvPr/>
        </p:nvSpPr>
        <p:spPr>
          <a:xfrm>
            <a:off x="1828800" y="3886200"/>
            <a:ext cx="10159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7997760" cy="471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080" y="1142280"/>
            <a:ext cx="9141120" cy="4575600"/>
          </a:xfrm>
          <a:prstGeom prst="rect">
            <a:avLst/>
          </a:prstGeom>
          <a:ln w="0">
            <a:noFill/>
          </a:ln>
        </p:spPr>
      </p:pic>
      <p:sp>
        <p:nvSpPr>
          <p:cNvPr id="169" name=""/>
          <p:cNvSpPr/>
          <p:nvPr/>
        </p:nvSpPr>
        <p:spPr>
          <a:xfrm>
            <a:off x="3886200" y="3429000"/>
            <a:ext cx="2019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14240" y="1514520"/>
            <a:ext cx="7846200" cy="388368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4799880" y="3657600"/>
            <a:ext cx="2019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43080" y="1828800"/>
            <a:ext cx="8570520" cy="349380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5715000" y="3810240"/>
            <a:ext cx="2019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43323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2025-03-11T12:54:22Z</dcterms:modified>
  <cp:revision>341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